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57" r:id="rId4"/>
    <p:sldId id="262" r:id="rId5"/>
    <p:sldId id="263" r:id="rId6"/>
    <p:sldId id="264" r:id="rId7"/>
    <p:sldId id="261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wav"/><Relationship Id="rId7" Type="http://schemas.openxmlformats.org/officeDocument/2006/relationships/image" Target="../media/image1.jp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2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jpg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jpeg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2.jpeg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16.jpeg"/><Relationship Id="rId5" Type="http://schemas.openxmlformats.org/officeDocument/2006/relationships/image" Target="../media/image15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672" y="1052736"/>
            <a:ext cx="66967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Интерактивная игра по ПДД </a:t>
            </a:r>
          </a:p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«Подумай – отгадай».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3573016"/>
            <a:ext cx="62646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Гаджиева Т.Г., воспитатель.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5724128" y="5733256"/>
            <a:ext cx="720080" cy="648072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14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1547664" y="1744070"/>
            <a:ext cx="5544616" cy="2908196"/>
          </a:xfrm>
          <a:prstGeom prst="wedgeRoundRectCallout">
            <a:avLst>
              <a:gd name="adj1" fmla="val -43745"/>
              <a:gd name="adj2" fmla="val 66522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859340"/>
            <a:ext cx="5022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Знаки важные, дорожные, -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Компас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взрослых и ребят.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 Будьте осторожны!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Знайте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нельзя, что можно!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Выполняйте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непреложно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знаки говорят!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5796136" y="5805264"/>
            <a:ext cx="648072" cy="576064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Записанный звук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123728" y="55892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5"/>
            <a:ext cx="9144000" cy="6858000"/>
          </a:xfrm>
          <a:prstGeom prst="rect">
            <a:avLst/>
          </a:prstGeom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1095439" y="1916832"/>
            <a:ext cx="3600400" cy="1944216"/>
          </a:xfrm>
          <a:prstGeom prst="wedgeRoundRectCallout">
            <a:avLst>
              <a:gd name="adj1" fmla="val -29988"/>
              <a:gd name="adj2" fmla="val 7398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Verdana"/>
              </a:rPr>
              <a:t> 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178" y="692696"/>
            <a:ext cx="1656184" cy="16561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178" y="2558500"/>
            <a:ext cx="1759410" cy="175941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178" y="4539682"/>
            <a:ext cx="1697630" cy="1697630"/>
          </a:xfrm>
          <a:prstGeom prst="ellipse">
            <a:avLst/>
          </a:prstGeom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452320" y="5589240"/>
            <a:ext cx="648072" cy="576064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справка 10">
            <a:hlinkClick r:id="" action="ppaction://noaction" highlightClick="1"/>
          </p:cNvPr>
          <p:cNvSpPr/>
          <p:nvPr/>
        </p:nvSpPr>
        <p:spPr>
          <a:xfrm>
            <a:off x="2339752" y="5589240"/>
            <a:ext cx="720080" cy="648072"/>
          </a:xfrm>
          <a:prstGeom prst="actionButtonHelp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259632" y="1916832"/>
            <a:ext cx="33645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дорожном знаке том</a:t>
            </a:r>
            <a:b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Человек идет пешком.</a:t>
            </a:r>
            <a:b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Полосатые дорожки </a:t>
            </a:r>
            <a:b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Постелили нам под ножки.</a:t>
            </a:r>
            <a:b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мы забот не знали</a:t>
            </a:r>
            <a:b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по ним вперед шагали.</a:t>
            </a:r>
          </a:p>
        </p:txBody>
      </p:sp>
      <p:pic>
        <p:nvPicPr>
          <p:cNvPr id="4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450232" y="554943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14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4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1403648" y="1988840"/>
            <a:ext cx="3528392" cy="2127665"/>
          </a:xfrm>
          <a:prstGeom prst="wedgeRoundRectCallout">
            <a:avLst>
              <a:gd name="adj1" fmla="val -35297"/>
              <a:gd name="adj2" fmla="val 63000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дождь и в ясную погоду</a:t>
            </a:r>
          </a:p>
          <a:p>
            <a:pPr algn="ctr"/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Здесь не ходят пешеходы.</a:t>
            </a:r>
          </a:p>
          <a:p>
            <a:pPr algn="ctr"/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Говорит им знак одно:</a:t>
            </a:r>
          </a:p>
          <a:p>
            <a:pPr algn="ctr"/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«Вам ходить запрещено!»</a:t>
            </a: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519392" y="5589240"/>
            <a:ext cx="581000" cy="559640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58" y="548680"/>
            <a:ext cx="2304256" cy="1728192"/>
          </a:xfrm>
          <a:prstGeom prst="triangle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561" y="2342859"/>
            <a:ext cx="1888050" cy="1656184"/>
          </a:xfrm>
          <a:prstGeom prst="triangle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895" y="4221087"/>
            <a:ext cx="1832715" cy="1832715"/>
          </a:xfrm>
          <a:prstGeom prst="flowChartConnector">
            <a:avLst/>
          </a:prstGeom>
        </p:spPr>
      </p:pic>
      <p:pic>
        <p:nvPicPr>
          <p:cNvPr id="7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771800" y="539635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1331640" y="1495720"/>
            <a:ext cx="3672408" cy="2565545"/>
          </a:xfrm>
          <a:prstGeom prst="wedgeRoundRectCallout">
            <a:avLst>
              <a:gd name="adj1" fmla="val -34730"/>
              <a:gd name="adj2" fmla="val 63894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этом месте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пешеход</a:t>
            </a: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Терпеливо 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 ждет.</a:t>
            </a:r>
            <a:b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пешком устал шагать,</a:t>
            </a:r>
            <a:b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Хочет пассажиром стать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005" y="548680"/>
            <a:ext cx="1262721" cy="189408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088" y="2564904"/>
            <a:ext cx="1267378" cy="191374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005" y="4550304"/>
            <a:ext cx="1262721" cy="1683628"/>
          </a:xfrm>
          <a:prstGeom prst="rect">
            <a:avLst/>
          </a:prstGeom>
        </p:spPr>
      </p:pic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452320" y="5678016"/>
            <a:ext cx="648072" cy="555916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771800" y="537321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64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74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 showWhenStopped="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1187624" y="1772816"/>
            <a:ext cx="3816424" cy="2232248"/>
          </a:xfrm>
          <a:prstGeom prst="wedgeRoundRectCallout">
            <a:avLst>
              <a:gd name="adj1" fmla="val -31698"/>
              <a:gd name="adj2" fmla="val 66787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ctr"/>
            <a:endParaRPr lang="ru-RU" sz="2400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Никогда 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не сплю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дорогу смотрю. Подскажу, когда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стоять,</a:t>
            </a:r>
          </a:p>
          <a:p>
            <a:pPr algn="ctr"/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движенье начинать....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722" y="3429000"/>
            <a:ext cx="1319140" cy="20996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829" y="929893"/>
            <a:ext cx="1319140" cy="168584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1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627784" y="5301208"/>
            <a:ext cx="609600" cy="60960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452320" y="5606008"/>
            <a:ext cx="576064" cy="570760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32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2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1331640" y="1988840"/>
            <a:ext cx="3024336" cy="2088232"/>
          </a:xfrm>
          <a:prstGeom prst="wedgeRoundRectCallout">
            <a:avLst>
              <a:gd name="adj1" fmla="val -32083"/>
              <a:gd name="adj2" fmla="val 63009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Какой свет нам говорит: </a:t>
            </a:r>
            <a:b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«Проходите – путь открыт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5" t="6530" r="16314"/>
          <a:stretch/>
        </p:blipFill>
        <p:spPr>
          <a:xfrm>
            <a:off x="5292080" y="670572"/>
            <a:ext cx="2099178" cy="275842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2" r="11372"/>
          <a:stretch/>
        </p:blipFill>
        <p:spPr>
          <a:xfrm>
            <a:off x="5292080" y="3573016"/>
            <a:ext cx="2020733" cy="266429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456829" y="5589240"/>
            <a:ext cx="643563" cy="648072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43808" y="537321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0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 showWhenStopped="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Овальная выноска 4"/>
          <p:cNvSpPr/>
          <p:nvPr/>
        </p:nvSpPr>
        <p:spPr>
          <a:xfrm>
            <a:off x="1005314" y="1196752"/>
            <a:ext cx="4286766" cy="2932367"/>
          </a:xfrm>
          <a:prstGeom prst="wedgeEllipseCallout">
            <a:avLst>
              <a:gd name="adj1" fmla="val -29762"/>
              <a:gd name="adj2" fmla="val 58511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Молодцы!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отлично справились со всеми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заданиями!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7452320" y="5589240"/>
            <a:ext cx="648072" cy="576064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2024</TotalTime>
  <Words>116</Words>
  <Application>Microsoft Office PowerPoint</Application>
  <PresentationFormat>Экран (4:3)</PresentationFormat>
  <Paragraphs>28</Paragraphs>
  <Slides>8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 Белов</dc:creator>
  <cp:lastModifiedBy>Пользователь Windows</cp:lastModifiedBy>
  <cp:revision>91</cp:revision>
  <dcterms:created xsi:type="dcterms:W3CDTF">2016-04-23T11:01:15Z</dcterms:created>
  <dcterms:modified xsi:type="dcterms:W3CDTF">2022-04-04T14:12:51Z</dcterms:modified>
</cp:coreProperties>
</file>